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6" r:id="rId7"/>
    <p:sldId id="260" r:id="rId8"/>
    <p:sldId id="263" r:id="rId9"/>
    <p:sldId id="264" r:id="rId10"/>
    <p:sldId id="265" r:id="rId11"/>
    <p:sldId id="261" r:id="rId12"/>
    <p:sldId id="262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3/14/2012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Уточняющие члены предложения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чего служат уточняющие члены?</a:t>
            </a:r>
          </a:p>
          <a:p>
            <a:r>
              <a:rPr lang="ru-RU" dirty="0" smtClean="0"/>
              <a:t>Какие члены чаще всего обособляются как уточняющие?</a:t>
            </a:r>
          </a:p>
          <a:p>
            <a:r>
              <a:rPr lang="ru-RU" dirty="0" smtClean="0"/>
              <a:t>Как обособляются уточняющие члены?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Конструирование предложений с обособленными уточняющими обстоятельствами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b="1" dirty="0" smtClean="0"/>
              <a:t>Задания</a:t>
            </a:r>
            <a:r>
              <a:rPr lang="ru-RU" sz="2800" b="1" dirty="0" smtClean="0"/>
              <a:t>: </a:t>
            </a:r>
          </a:p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/>
              <a:t>В предложения ввести уточняющие члены, дополненные предложения записать, правильно расставить знаки препинания.</a:t>
            </a:r>
          </a:p>
          <a:p>
            <a:pPr lvl="0"/>
            <a:r>
              <a:rPr lang="ru-RU" dirty="0" smtClean="0"/>
              <a:t>Вечером зашел разговор о рыбной ловле.</a:t>
            </a:r>
          </a:p>
          <a:p>
            <a:pPr lvl="0"/>
            <a:r>
              <a:rPr lang="ru-RU" dirty="0" smtClean="0"/>
              <a:t>Справа находилась небольшая березовая рощица.</a:t>
            </a:r>
          </a:p>
          <a:p>
            <a:pPr lvl="0"/>
            <a:r>
              <a:rPr lang="ru-RU" dirty="0" smtClean="0"/>
              <a:t>Высокие и толстые деревья окружали нас со всех сторон.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b="1" dirty="0" smtClean="0"/>
              <a:t>. В предложения ввести обороты со значением включения, исключения. Правильно расставить знаки препинания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Все деревья уже покрылись зелеными листочками.</a:t>
            </a:r>
          </a:p>
          <a:p>
            <a:pPr lvl="0"/>
            <a:r>
              <a:rPr lang="ru-RU" dirty="0" smtClean="0"/>
              <a:t>Все учащиеся дружно работали в классе.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Вставьте пропущенные запятые и найдите обособленные члены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>
              <a:buNone/>
            </a:pPr>
            <a:r>
              <a:rPr lang="ru-RU" dirty="0" smtClean="0"/>
              <a:t>		Здесь среди болот поросших богатой растительностью и глухих лесов изгибаясь пробирается тоненький ручеёк. Так начинает Волга самая большая река в Европе свой далёкий путь. Пройдя через несколько озёр она набирает силу и разливается могуче величаво. Семь тысяч больших и малых рек несут Волге-матушке свои воды.</a:t>
            </a:r>
          </a:p>
          <a:p>
            <a:pPr lvl="2">
              <a:buNone/>
            </a:pPr>
            <a:r>
              <a:rPr lang="ru-RU" dirty="0" smtClean="0"/>
              <a:t>		Человек путешествующий по Волге не перестаёт удивляться красоте её берегов разнообразных живописных. В верховьях сжимают реку жёлто-красные сосновые леса наполняя воздух запахом сосны. Живописен правый берег гористый круто обрывающийся к реке прорезанный глубокими долинами. Ближе к югу где-то после Саратова заросли уступают место хлебам уходящим в бесконечную даль.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>
              <a:buNone/>
            </a:pPr>
            <a:r>
              <a:rPr lang="ru-RU" dirty="0" smtClean="0"/>
              <a:t>		Здесь</a:t>
            </a:r>
            <a:r>
              <a:rPr lang="ru-RU" b="1" dirty="0" smtClean="0"/>
              <a:t>, среди болот</a:t>
            </a:r>
            <a:r>
              <a:rPr lang="ru-RU" dirty="0" smtClean="0"/>
              <a:t>, </a:t>
            </a:r>
            <a:r>
              <a:rPr lang="ru-RU" b="1" dirty="0" smtClean="0"/>
              <a:t>поросших богатой растительностью и глухих лесов</a:t>
            </a:r>
            <a:r>
              <a:rPr lang="ru-RU" dirty="0" smtClean="0"/>
              <a:t>, </a:t>
            </a:r>
            <a:r>
              <a:rPr lang="ru-RU" b="1" dirty="0" smtClean="0"/>
              <a:t>изгибаясь</a:t>
            </a:r>
            <a:r>
              <a:rPr lang="ru-RU" dirty="0" smtClean="0"/>
              <a:t>, пробирается тоненький ручеёк. Так начинает Волга, </a:t>
            </a:r>
            <a:r>
              <a:rPr lang="ru-RU" b="1" dirty="0" smtClean="0"/>
              <a:t>самая большая река в Европе</a:t>
            </a:r>
            <a:r>
              <a:rPr lang="ru-RU" dirty="0" smtClean="0"/>
              <a:t>, свой далёкий путь</a:t>
            </a:r>
            <a:r>
              <a:rPr lang="ru-RU" b="1" dirty="0" smtClean="0"/>
              <a:t>. Пройдя через несколько озёр</a:t>
            </a:r>
            <a:r>
              <a:rPr lang="ru-RU" dirty="0" smtClean="0"/>
              <a:t>, она набирает силу и разливается могуче, величаво. Семь тысяч больших и малых рек несут Волге-матушке свои воды.</a:t>
            </a:r>
          </a:p>
          <a:p>
            <a:pPr lvl="2">
              <a:buNone/>
            </a:pPr>
            <a:r>
              <a:rPr lang="ru-RU" dirty="0" smtClean="0"/>
              <a:t>		Человек, </a:t>
            </a:r>
            <a:r>
              <a:rPr lang="ru-RU" b="1" dirty="0" smtClean="0"/>
              <a:t>путешествующий по Волге</a:t>
            </a:r>
            <a:r>
              <a:rPr lang="ru-RU" dirty="0" smtClean="0"/>
              <a:t>, не перестаёт удивляться красоте её берегов, </a:t>
            </a:r>
            <a:r>
              <a:rPr lang="ru-RU" b="1" dirty="0" smtClean="0"/>
              <a:t>разнообразных, живописных</a:t>
            </a:r>
            <a:r>
              <a:rPr lang="ru-RU" dirty="0" smtClean="0"/>
              <a:t>. В верховьях сжимают реку жёлто-красные сосновые леса, </a:t>
            </a:r>
            <a:r>
              <a:rPr lang="ru-RU" b="1" dirty="0" smtClean="0"/>
              <a:t>наполняя воздух запахом сосны</a:t>
            </a:r>
            <a:r>
              <a:rPr lang="ru-RU" dirty="0" smtClean="0"/>
              <a:t>. Живописен правый берег, </a:t>
            </a:r>
            <a:r>
              <a:rPr lang="ru-RU" b="1" dirty="0" smtClean="0"/>
              <a:t>гористый, круто обрывающийся к реке, прорезанный глубокими долинами.</a:t>
            </a:r>
            <a:r>
              <a:rPr lang="ru-RU" dirty="0" smtClean="0"/>
              <a:t> Ближе к югу, </a:t>
            </a:r>
            <a:r>
              <a:rPr lang="ru-RU" b="1" dirty="0" smtClean="0"/>
              <a:t>где-то после Саратова</a:t>
            </a:r>
            <a:r>
              <a:rPr lang="ru-RU" dirty="0" smtClean="0"/>
              <a:t>, заросли уступают место хлебам, </a:t>
            </a:r>
            <a:r>
              <a:rPr lang="ru-RU" b="1" dirty="0" smtClean="0"/>
              <a:t>уходящим в бесконечную даль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1)Составить </a:t>
            </a:r>
            <a:r>
              <a:rPr lang="ru-RU" dirty="0" smtClean="0"/>
              <a:t>небольшой текст «На стадионе», включив предложения с уточняющими дополнениями с предлогами </a:t>
            </a:r>
            <a:r>
              <a:rPr lang="ru-RU" i="1" dirty="0" smtClean="0"/>
              <a:t>кроме, помимо, включая, наряду</a:t>
            </a:r>
            <a:r>
              <a:rPr lang="ru-RU" dirty="0" smtClean="0"/>
              <a:t> и др.</a:t>
            </a:r>
            <a:r>
              <a:rPr lang="ru-RU" b="1" dirty="0" smtClean="0"/>
              <a:t> </a:t>
            </a:r>
            <a:endParaRPr lang="ru-RU" b="1" dirty="0" smtClean="0"/>
          </a:p>
          <a:p>
            <a:pPr lvl="0">
              <a:buNone/>
            </a:pPr>
            <a:r>
              <a:rPr lang="ru-RU" dirty="0" smtClean="0"/>
              <a:t>2)Устно ответить на вопросы для повторения </a:t>
            </a:r>
          </a:p>
          <a:p>
            <a:pPr lvl="0">
              <a:buNone/>
            </a:pPr>
            <a:r>
              <a:rPr lang="ru-RU" dirty="0" smtClean="0"/>
              <a:t>с</a:t>
            </a:r>
            <a:r>
              <a:rPr lang="ru-RU" dirty="0" smtClean="0"/>
              <a:t>тр.  179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Уточняющие члены служат для конкретизации значений других членов предложения (уточняемых).</a:t>
            </a:r>
          </a:p>
          <a:p>
            <a:r>
              <a:rPr lang="ru-RU" sz="2400" dirty="0" smtClean="0"/>
              <a:t>Чаще всего как  уточняющие обособленные члены употребляются обстоятельства места и времени.</a:t>
            </a:r>
          </a:p>
          <a:p>
            <a:r>
              <a:rPr lang="ru-RU" sz="2400" dirty="0" smtClean="0"/>
              <a:t>Уточняющие члены обособляются, выделяясь интонацией в произношении и запятыми на письме. Уточняющий член произносится с небольшим повышением голоса и выделяется паузами.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Запятые  при уточняющих членах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Виды уточняющих членов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Уточняющие обстоятельства места;</a:t>
            </a:r>
          </a:p>
          <a:p>
            <a:r>
              <a:rPr lang="ru-RU" dirty="0" smtClean="0"/>
              <a:t>Уточняющие обстоятельства времени;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Уточняющие обстоятельства образа действия;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(Где?) Далеко, (где именно?) </a:t>
            </a:r>
            <a:r>
              <a:rPr lang="ru-RU" b="1" u="sng" dirty="0" smtClean="0"/>
              <a:t>в лесу</a:t>
            </a:r>
            <a:r>
              <a:rPr lang="ru-RU" dirty="0" smtClean="0"/>
              <a:t>, раздались удары топора.</a:t>
            </a:r>
          </a:p>
          <a:p>
            <a:r>
              <a:rPr lang="ru-RU" dirty="0" smtClean="0"/>
              <a:t>(Когда?) Поздно вечером, (когда именно?)</a:t>
            </a:r>
            <a:r>
              <a:rPr lang="ru-RU" b="1" u="sng" dirty="0" smtClean="0"/>
              <a:t>часов в одиннадцать</a:t>
            </a:r>
            <a:r>
              <a:rPr lang="ru-RU" dirty="0" smtClean="0"/>
              <a:t>, я вышел в сад.</a:t>
            </a:r>
          </a:p>
          <a:p>
            <a:r>
              <a:rPr lang="ru-RU" dirty="0" smtClean="0"/>
              <a:t>Он (как?) наивно, (как именно?) </a:t>
            </a:r>
            <a:r>
              <a:rPr lang="ru-RU" b="1" u="sng" dirty="0" smtClean="0"/>
              <a:t>по-детски</a:t>
            </a:r>
            <a:r>
              <a:rPr lang="ru-RU" dirty="0" smtClean="0"/>
              <a:t>, вытер пальцами глаза.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Запятые при уточняющих членах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Виды уточняющих членов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Уточняющие определения со значением цвета, размера, возраста;</a:t>
            </a:r>
          </a:p>
          <a:p>
            <a:endParaRPr lang="ru-RU" dirty="0" smtClean="0"/>
          </a:p>
          <a:p>
            <a:r>
              <a:rPr lang="ru-RU" dirty="0" smtClean="0"/>
              <a:t>Уточняющее приложение с союзами </a:t>
            </a:r>
            <a:r>
              <a:rPr lang="ru-RU" b="1" i="1" dirty="0" smtClean="0"/>
              <a:t>то есть, или (= то есть);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Уточняющие дополнения  с предлогами </a:t>
            </a:r>
            <a:r>
              <a:rPr lang="ru-RU" b="1" i="1" dirty="0" smtClean="0"/>
              <a:t>кроме, помимо,  вместо, исключая, за исключением, включая, наряду с, сверх.</a:t>
            </a:r>
          </a:p>
          <a:p>
            <a:endParaRPr lang="ru-RU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(Какая?) Длинная, (какая именно?) </a:t>
            </a:r>
            <a:r>
              <a:rPr lang="ru-RU" b="1" u="sng" dirty="0" smtClean="0"/>
              <a:t>в несколько вёрст</a:t>
            </a:r>
            <a:r>
              <a:rPr lang="ru-RU" dirty="0" smtClean="0"/>
              <a:t>, тень ложилась от гор на степи.</a:t>
            </a:r>
          </a:p>
          <a:p>
            <a:r>
              <a:rPr lang="ru-RU" dirty="0" smtClean="0"/>
              <a:t>Это был Александр Тимофеевич, </a:t>
            </a:r>
            <a:r>
              <a:rPr lang="ru-RU" b="1" u="sng" dirty="0" smtClean="0"/>
              <a:t>или попросту Саша</a:t>
            </a:r>
            <a:r>
              <a:rPr lang="ru-RU" dirty="0" smtClean="0"/>
              <a:t>, приехавший из Москвы.</a:t>
            </a:r>
          </a:p>
          <a:p>
            <a:endParaRPr lang="ru-RU" dirty="0" smtClean="0"/>
          </a:p>
          <a:p>
            <a:r>
              <a:rPr lang="ru-RU" dirty="0" smtClean="0"/>
              <a:t>Мы, </a:t>
            </a:r>
            <a:r>
              <a:rPr lang="ru-RU" b="1" dirty="0" smtClean="0"/>
              <a:t>помимо судовых работ</a:t>
            </a:r>
            <a:r>
              <a:rPr lang="ru-RU" dirty="0" smtClean="0"/>
              <a:t>, занимались ещё погрузкой угля.</a:t>
            </a:r>
          </a:p>
          <a:p>
            <a:r>
              <a:rPr lang="ru-RU" b="1" dirty="0" smtClean="0"/>
              <a:t>За исключением отдельных учеников</a:t>
            </a:r>
            <a:r>
              <a:rPr lang="ru-RU" dirty="0" smtClean="0"/>
              <a:t>, все в нашем классе учатся хорошо.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Ассоциативная схема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24137" y="3477419"/>
            <a:ext cx="38957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Найти </a:t>
            </a:r>
            <a:r>
              <a:rPr lang="ru-RU" b="1" dirty="0" smtClean="0"/>
              <a:t>обособленные уточняющие члены предложения, выделить их пунктуационно.</a:t>
            </a:r>
          </a:p>
          <a:p>
            <a:pPr lvl="0"/>
            <a:r>
              <a:rPr lang="ru-RU" dirty="0" smtClean="0"/>
              <a:t>(Где?) </a:t>
            </a:r>
            <a:r>
              <a:rPr lang="ru-RU" u="dotDash" dirty="0" smtClean="0"/>
              <a:t>Внизу </a:t>
            </a:r>
            <a:r>
              <a:rPr lang="ru-RU" dirty="0" smtClean="0"/>
              <a:t>(а именно?), </a:t>
            </a:r>
            <a:r>
              <a:rPr lang="ru-RU" i="1" u="dotDash" dirty="0" smtClean="0"/>
              <a:t>у подножия сосен</a:t>
            </a:r>
            <a:r>
              <a:rPr lang="ru-RU" dirty="0" smtClean="0"/>
              <a:t>, уже темно и глухо. </a:t>
            </a:r>
          </a:p>
          <a:p>
            <a:pPr lvl="0"/>
            <a:r>
              <a:rPr lang="ru-RU" dirty="0" smtClean="0"/>
              <a:t>В углу, у окна за кроватью, кое-как свалены были всевозможные инструменты. </a:t>
            </a:r>
          </a:p>
          <a:p>
            <a:pPr lvl="0"/>
            <a:r>
              <a:rPr lang="ru-RU" dirty="0" smtClean="0"/>
              <a:t>Далеко, на том берегу, в непроглядной тьме, горело врассыпную несколько ярко-красных огней. </a:t>
            </a:r>
          </a:p>
          <a:p>
            <a:pPr lvl="0"/>
            <a:r>
              <a:rPr lang="ru-RU" dirty="0" smtClean="0"/>
              <a:t>Впереди нас, за срубленным лесом, открылась довольно большая поляна. </a:t>
            </a:r>
          </a:p>
          <a:p>
            <a:pPr lvl="0"/>
            <a:r>
              <a:rPr lang="ru-RU" dirty="0" smtClean="0"/>
              <a:t>В степи, на равнине открытой, курган одинокий стоит. </a:t>
            </a:r>
          </a:p>
          <a:p>
            <a:pPr lvl="0"/>
            <a:r>
              <a:rPr lang="ru-RU" dirty="0" smtClean="0"/>
              <a:t>Где-то близко, за последним холмом, слышатся гулкие всплески волн и тревожный крик чайки. </a:t>
            </a:r>
          </a:p>
          <a:p>
            <a:pPr lvl="0"/>
            <a:r>
              <a:rPr lang="ru-RU" dirty="0" smtClean="0"/>
              <a:t>Впереди, насколько хватило глаз, виднелись льды и впаянные в них айсберги.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Составьте предложения, используя данные слова в качестве уточняющих обстоятельств и приложений: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 время каникул</a:t>
            </a:r>
          </a:p>
          <a:p>
            <a:r>
              <a:rPr lang="ru-RU" dirty="0" smtClean="0"/>
              <a:t>У самой воды</a:t>
            </a:r>
          </a:p>
          <a:p>
            <a:r>
              <a:rPr lang="ru-RU" dirty="0" smtClean="0"/>
              <a:t>После уроков</a:t>
            </a:r>
          </a:p>
          <a:p>
            <a:r>
              <a:rPr lang="ru-RU" dirty="0" smtClean="0"/>
              <a:t>То есть наука о растениях</a:t>
            </a:r>
          </a:p>
          <a:p>
            <a:r>
              <a:rPr lang="ru-RU" dirty="0" smtClean="0"/>
              <a:t>Даже больные</a:t>
            </a:r>
          </a:p>
          <a:p>
            <a:r>
              <a:rPr lang="ru-RU" dirty="0" smtClean="0"/>
              <a:t>Особенно стихотворения Пушкина</a:t>
            </a:r>
          </a:p>
          <a:p>
            <a:r>
              <a:rPr lang="ru-RU" dirty="0" smtClean="0"/>
              <a:t>Или гиппопотам</a:t>
            </a:r>
          </a:p>
          <a:p>
            <a:r>
              <a:rPr lang="ru-RU" dirty="0" smtClean="0"/>
              <a:t>Особенно на берегу Чёрного моря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Выборочный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Задание: </a:t>
            </a:r>
            <a:r>
              <a:rPr lang="ru-RU" i="1" dirty="0" smtClean="0"/>
              <a:t>I вариант</a:t>
            </a:r>
            <a:r>
              <a:rPr lang="ru-RU" b="1" dirty="0" smtClean="0"/>
              <a:t> – </a:t>
            </a:r>
            <a:r>
              <a:rPr lang="ru-RU" dirty="0" smtClean="0"/>
              <a:t>выписать предложения с уточняющими членами предложения, </a:t>
            </a:r>
            <a:r>
              <a:rPr lang="ru-RU" i="1" dirty="0" smtClean="0"/>
              <a:t>II вариант</a:t>
            </a:r>
            <a:r>
              <a:rPr lang="ru-RU" b="1" dirty="0" smtClean="0"/>
              <a:t> – </a:t>
            </a:r>
            <a:r>
              <a:rPr lang="ru-RU" dirty="0" smtClean="0"/>
              <a:t>без уточнений</a:t>
            </a:r>
            <a:r>
              <a:rPr lang="ru-RU" b="1" dirty="0" smtClean="0"/>
              <a:t>. </a:t>
            </a:r>
            <a:endParaRPr lang="ru-RU" dirty="0" smtClean="0"/>
          </a:p>
          <a:p>
            <a:pPr lvl="0"/>
            <a:r>
              <a:rPr lang="ru-RU" dirty="0" smtClean="0"/>
              <a:t>1. В деревне рано утром начинают петь петухи.</a:t>
            </a:r>
          </a:p>
          <a:p>
            <a:pPr lvl="0"/>
            <a:r>
              <a:rPr lang="ru-RU" dirty="0" smtClean="0"/>
              <a:t>2. В доме, в комнате отца, находилась большая библиотека.</a:t>
            </a:r>
          </a:p>
          <a:p>
            <a:pPr lvl="0"/>
            <a:r>
              <a:rPr lang="ru-RU" dirty="0" smtClean="0"/>
              <a:t>3. Вечером, часов в шесть, зазвенел телефон.</a:t>
            </a:r>
          </a:p>
          <a:p>
            <a:pPr lvl="0"/>
            <a:r>
              <a:rPr lang="ru-RU" dirty="0" smtClean="0"/>
              <a:t>4. На даче, в домике, у них хранился весь инвентарь.</a:t>
            </a:r>
          </a:p>
          <a:p>
            <a:pPr lvl="0"/>
            <a:r>
              <a:rPr lang="ru-RU" dirty="0" smtClean="0"/>
              <a:t>5. В школе вечером состоится родительское собрание.</a:t>
            </a:r>
          </a:p>
          <a:p>
            <a:pPr lvl="0"/>
            <a:r>
              <a:rPr lang="ru-RU" dirty="0" smtClean="0"/>
              <a:t>6. Из дому выносили мебель: стол, стулья, диван.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sz="3600" dirty="0" smtClean="0"/>
          </a:p>
          <a:p>
            <a:pPr lvl="0"/>
            <a:endParaRPr lang="ru-RU" sz="3600" dirty="0" smtClean="0"/>
          </a:p>
          <a:p>
            <a:pPr lvl="0"/>
            <a:r>
              <a:rPr lang="ru-RU" sz="3600" dirty="0" smtClean="0"/>
              <a:t>I </a:t>
            </a:r>
            <a:r>
              <a:rPr lang="ru-RU" sz="3600" dirty="0" smtClean="0"/>
              <a:t>вариант – 2, 3, 4; II вариант – 1, 5, 6.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638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Flow</vt:lpstr>
      <vt:lpstr>Уточняющие члены предложения</vt:lpstr>
      <vt:lpstr>Ответы:</vt:lpstr>
      <vt:lpstr>Запятые  при уточняющих членах</vt:lpstr>
      <vt:lpstr>Запятые при уточняющих членах</vt:lpstr>
      <vt:lpstr>Ассоциативная схема</vt:lpstr>
      <vt:lpstr>Задание:</vt:lpstr>
      <vt:lpstr>Составьте предложения, используя данные слова в качестве уточняющих обстоятельств и приложений:</vt:lpstr>
      <vt:lpstr>Выборочный диктант</vt:lpstr>
      <vt:lpstr>Ключ</vt:lpstr>
      <vt:lpstr>Конструирование предложений с обособленными уточняющими обстоятельствами</vt:lpstr>
      <vt:lpstr>Вставьте пропущенные запятые и найдите обособленные члены</vt:lpstr>
      <vt:lpstr>Проверь себя!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кен</dc:creator>
  <cp:lastModifiedBy>кен</cp:lastModifiedBy>
  <cp:revision>17</cp:revision>
  <dcterms:created xsi:type="dcterms:W3CDTF">2012-03-14T15:13:15Z</dcterms:created>
  <dcterms:modified xsi:type="dcterms:W3CDTF">2012-03-14T16:35:52Z</dcterms:modified>
</cp:coreProperties>
</file>